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6" d="100"/>
          <a:sy n="86" d="100"/>
        </p:scale>
        <p:origin x="90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27AC2F2-735F-498F-9938-1DAB859D1C7C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E7CBC5-B956-4658-9A09-4550E7A50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09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AC2F2-735F-498F-9938-1DAB859D1C7C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7CBC5-B956-4658-9A09-4550E7A50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006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27AC2F2-735F-498F-9938-1DAB859D1C7C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E7CBC5-B956-4658-9A09-4550E7A50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031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AC2F2-735F-498F-9938-1DAB859D1C7C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2EE7CBC5-B956-4658-9A09-4550E7A50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36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27AC2F2-735F-498F-9938-1DAB859D1C7C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E7CBC5-B956-4658-9A09-4550E7A50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335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AC2F2-735F-498F-9938-1DAB859D1C7C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7CBC5-B956-4658-9A09-4550E7A50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341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AC2F2-735F-498F-9938-1DAB859D1C7C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7CBC5-B956-4658-9A09-4550E7A50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613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AC2F2-735F-498F-9938-1DAB859D1C7C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7CBC5-B956-4658-9A09-4550E7A50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370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AC2F2-735F-498F-9938-1DAB859D1C7C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7CBC5-B956-4658-9A09-4550E7A50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813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27AC2F2-735F-498F-9938-1DAB859D1C7C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E7CBC5-B956-4658-9A09-4550E7A50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755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AC2F2-735F-498F-9938-1DAB859D1C7C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7CBC5-B956-4658-9A09-4550E7A50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933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927AC2F2-735F-498F-9938-1DAB859D1C7C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2EE7CBC5-B956-4658-9A09-4550E7A5069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43011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6.jpg"/><Relationship Id="rId5" Type="http://schemas.microsoft.com/office/2007/relationships/hdphoto" Target="../media/hdphoto3.wdp"/><Relationship Id="rId4" Type="http://schemas.openxmlformats.org/officeDocument/2006/relationships/image" Target="../media/image5.png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microsoft.com/office/2007/relationships/hdphoto" Target="../media/hdphoto6.wdp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9.png"/><Relationship Id="rId5" Type="http://schemas.microsoft.com/office/2007/relationships/hdphoto" Target="../media/hdphoto5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4.png"/><Relationship Id="rId5" Type="http://schemas.openxmlformats.org/officeDocument/2006/relationships/image" Target="../media/image10.jp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9922F1A-194E-4E0D-90CA-B2CAB8AAEF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949" y="611640"/>
            <a:ext cx="2364102" cy="23933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6C07C99-6BF2-471D-81F0-AC22C28A29F9}"/>
              </a:ext>
            </a:extLst>
          </p:cNvPr>
          <p:cNvSpPr txBox="1"/>
          <p:nvPr/>
        </p:nvSpPr>
        <p:spPr>
          <a:xfrm>
            <a:off x="5264075" y="3268237"/>
            <a:ext cx="16602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MISSION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751EA6-16B2-4EBF-BF0F-28F062381CF2}"/>
              </a:ext>
            </a:extLst>
          </p:cNvPr>
          <p:cNvSpPr txBox="1"/>
          <p:nvPr/>
        </p:nvSpPr>
        <p:spPr>
          <a:xfrm>
            <a:off x="5403923" y="4669490"/>
            <a:ext cx="1380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VISION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F20AE7-E869-43C5-9FF2-06C61010D7F0}"/>
              </a:ext>
            </a:extLst>
          </p:cNvPr>
          <p:cNvSpPr txBox="1"/>
          <p:nvPr/>
        </p:nvSpPr>
        <p:spPr>
          <a:xfrm>
            <a:off x="333487" y="3853012"/>
            <a:ext cx="11499925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Empowering each individual we serve to live the life they want to live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41668C-34D4-4853-9FEA-36BDEFB5E448}"/>
              </a:ext>
            </a:extLst>
          </p:cNvPr>
          <p:cNvSpPr txBox="1"/>
          <p:nvPr/>
        </p:nvSpPr>
        <p:spPr>
          <a:xfrm>
            <a:off x="333486" y="5297352"/>
            <a:ext cx="11499925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Creating a culture where people are not defined by their differences, </a:t>
            </a:r>
          </a:p>
          <a:p>
            <a:pPr algn="ctr"/>
            <a:r>
              <a:rPr lang="en-US" i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recognized for the value they bring to their communities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5ED190C-F249-4412-BB17-246ACEA4A8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678" y="796423"/>
            <a:ext cx="2698376" cy="202378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14673AB-E557-4B1E-8FBE-C9E4E65CE7F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919" b="10117"/>
          <a:stretch/>
        </p:blipFill>
        <p:spPr>
          <a:xfrm>
            <a:off x="7960322" y="796423"/>
            <a:ext cx="2723000" cy="2020824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FAA0DCD-45E8-419F-97C5-FD75019315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21758" y="119723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385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4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F38C8-756E-4B07-AC95-9A5B4609C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LIVE. WORK. ADVOCATE.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E85892-2111-45E2-A78F-F91CC58AFF03}"/>
              </a:ext>
            </a:extLst>
          </p:cNvPr>
          <p:cNvSpPr txBox="1"/>
          <p:nvPr/>
        </p:nvSpPr>
        <p:spPr>
          <a:xfrm>
            <a:off x="1938162" y="1902814"/>
            <a:ext cx="8315661" cy="14773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At CTF ILLINOIS, we offer supports that follow the motto:</a:t>
            </a:r>
          </a:p>
          <a:p>
            <a:pPr algn="ctr"/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LIVE. WORK. ADVOCATE.</a:t>
            </a:r>
          </a:p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Through this motto, which focuses on three essential pillars of life, we help to fulfill our mission and vision and to make a lasting difference in the lives of those we support. </a:t>
            </a:r>
            <a:endParaRPr lang="en-US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D1001F36-D2A8-473A-8F52-134C1CDD3C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1377197"/>
              </p:ext>
            </p:extLst>
          </p:nvPr>
        </p:nvGraphicFramePr>
        <p:xfrm>
          <a:off x="1798906" y="3477859"/>
          <a:ext cx="8594172" cy="176425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864724">
                  <a:extLst>
                    <a:ext uri="{9D8B030D-6E8A-4147-A177-3AD203B41FA5}">
                      <a16:colId xmlns:a16="http://schemas.microsoft.com/office/drawing/2014/main" val="662180950"/>
                    </a:ext>
                  </a:extLst>
                </a:gridCol>
                <a:gridCol w="2864724">
                  <a:extLst>
                    <a:ext uri="{9D8B030D-6E8A-4147-A177-3AD203B41FA5}">
                      <a16:colId xmlns:a16="http://schemas.microsoft.com/office/drawing/2014/main" val="225261870"/>
                    </a:ext>
                  </a:extLst>
                </a:gridCol>
                <a:gridCol w="2864724">
                  <a:extLst>
                    <a:ext uri="{9D8B030D-6E8A-4147-A177-3AD203B41FA5}">
                      <a16:colId xmlns:a16="http://schemas.microsoft.com/office/drawing/2014/main" val="1471955154"/>
                    </a:ext>
                  </a:extLst>
                </a:gridCol>
              </a:tblGrid>
              <a:tr h="490071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ADVOCATE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7666373"/>
                  </a:ext>
                </a:extLst>
              </a:tr>
              <a:tr h="1274184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Residential Supports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Lifestyle Supports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Mental Health Center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Behavioral Support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Community Employment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Community Day Services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Virtual Classes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Group Respite Support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Advocacy Centers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Case Management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Home-Based Services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8474378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65A34D13-E1EC-42EF-AF81-6E64CCA08915}"/>
              </a:ext>
            </a:extLst>
          </p:cNvPr>
          <p:cNvSpPr txBox="1"/>
          <p:nvPr/>
        </p:nvSpPr>
        <p:spPr>
          <a:xfrm>
            <a:off x="1622008" y="5573698"/>
            <a:ext cx="89479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LOCATIONS: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Chicago Suburbs, including Tinley Park, Orland Park, Palos Park, Crestwood, and South Holland 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Downstate Area, including Champaign, Charleston, and Olney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19E05FC-4037-4A12-A50A-BEAA49074D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52839" y="20318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724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4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F3DAB-4C8A-429D-8E66-10A394E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WHY WORK FOR US?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085083-6065-45DC-9FA6-90E258C2AF2C}"/>
              </a:ext>
            </a:extLst>
          </p:cNvPr>
          <p:cNvSpPr txBox="1"/>
          <p:nvPr/>
        </p:nvSpPr>
        <p:spPr>
          <a:xfrm>
            <a:off x="3679115" y="2060632"/>
            <a:ext cx="4862456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FLEXIBILITY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4A742A-FBE9-49F7-B528-63CEBEBA56D0}"/>
              </a:ext>
            </a:extLst>
          </p:cNvPr>
          <p:cNvSpPr txBox="1"/>
          <p:nvPr/>
        </p:nvSpPr>
        <p:spPr>
          <a:xfrm>
            <a:off x="3679114" y="3531000"/>
            <a:ext cx="4862457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BENEFITS AND GROWTH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76F9CC-FC0C-4DB4-893A-1A69D5F3A7B8}"/>
              </a:ext>
            </a:extLst>
          </p:cNvPr>
          <p:cNvSpPr txBox="1"/>
          <p:nvPr/>
        </p:nvSpPr>
        <p:spPr>
          <a:xfrm>
            <a:off x="3679115" y="5045226"/>
            <a:ext cx="4862456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SAFETY PRECAUTIONS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DB8589-3643-4D78-A9A9-CC68259A231A}"/>
              </a:ext>
            </a:extLst>
          </p:cNvPr>
          <p:cNvSpPr txBox="1"/>
          <p:nvPr/>
        </p:nvSpPr>
        <p:spPr>
          <a:xfrm>
            <a:off x="1654883" y="2687507"/>
            <a:ext cx="8910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We have a variety of shifts available to fit your lifestyle. This includes flexible or set schedules, full or part-time opportunities, and morning, evening, weekend, and overnight shifts.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5E5B1C-AEA8-40FA-A398-57B0A5B520E2}"/>
              </a:ext>
            </a:extLst>
          </p:cNvPr>
          <p:cNvSpPr txBox="1"/>
          <p:nvPr/>
        </p:nvSpPr>
        <p:spPr>
          <a:xfrm>
            <a:off x="1780388" y="4148049"/>
            <a:ext cx="8659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We offer paid training, which includes a raise after completion of training as well as a raise after one year of service, competitive benefits, and opportunities to promote from within.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AE19D1-99B7-4F60-B383-7495B5400B45}"/>
              </a:ext>
            </a:extLst>
          </p:cNvPr>
          <p:cNvSpPr txBox="1"/>
          <p:nvPr/>
        </p:nvSpPr>
        <p:spPr>
          <a:xfrm>
            <a:off x="1879001" y="5662275"/>
            <a:ext cx="84339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We take extreme precautions to protect our employees and the people we support from COVID-19, with safety measures and protocols in place at each location. </a:t>
            </a:r>
          </a:p>
        </p:txBody>
      </p:sp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D368130-D572-47D4-BDB3-DBF2865CC13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1192" y="204821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76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7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F3DAB-4C8A-429D-8E66-10A394E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are we looking for?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085083-6065-45DC-9FA6-90E258C2AF2C}"/>
              </a:ext>
            </a:extLst>
          </p:cNvPr>
          <p:cNvSpPr txBox="1"/>
          <p:nvPr/>
        </p:nvSpPr>
        <p:spPr>
          <a:xfrm>
            <a:off x="763793" y="2721176"/>
            <a:ext cx="2646381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…ready to make a difference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94159B-04DB-405D-9161-FD36E57A6926}"/>
              </a:ext>
            </a:extLst>
          </p:cNvPr>
          <p:cNvSpPr txBox="1"/>
          <p:nvPr/>
        </p:nvSpPr>
        <p:spPr>
          <a:xfrm>
            <a:off x="4877696" y="2723325"/>
            <a:ext cx="2436608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…compassionate and caring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9EA606-6389-4D60-AD00-43F40E5249C6}"/>
              </a:ext>
            </a:extLst>
          </p:cNvPr>
          <p:cNvSpPr txBox="1"/>
          <p:nvPr/>
        </p:nvSpPr>
        <p:spPr>
          <a:xfrm>
            <a:off x="8781826" y="2721176"/>
            <a:ext cx="2018851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…not afraid of a challenge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998DE22-9A69-4BD9-B6EA-E71C82127FDE}"/>
              </a:ext>
            </a:extLst>
          </p:cNvPr>
          <p:cNvSpPr txBox="1"/>
          <p:nvPr/>
        </p:nvSpPr>
        <p:spPr>
          <a:xfrm>
            <a:off x="3664772" y="2060632"/>
            <a:ext cx="4862456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 WHO IS…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3ADE98F-8F19-4B26-8A71-E4114FF281E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817" b="30471"/>
          <a:stretch/>
        </p:blipFill>
        <p:spPr>
          <a:xfrm>
            <a:off x="419549" y="3650627"/>
            <a:ext cx="3399416" cy="26158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7FF7DCD-F145-48C2-B117-11345C84E6F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65" r="3239" b="7030"/>
          <a:stretch/>
        </p:blipFill>
        <p:spPr>
          <a:xfrm>
            <a:off x="8149893" y="3650627"/>
            <a:ext cx="3282715" cy="261518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A563CDF-ACEC-45CC-9041-B989A7BCC7D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318" t="13805" r="3516" b="29569"/>
          <a:stretch/>
        </p:blipFill>
        <p:spPr>
          <a:xfrm>
            <a:off x="4575418" y="3650627"/>
            <a:ext cx="2818022" cy="2615184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F369D94-4186-4926-AA97-06F2D82659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58993" y="21115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295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2000"/>
    </mc:Choice>
    <mc:Fallback>
      <p:transition spd="slow" advClick="0" advTm="2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F3DAB-4C8A-429D-8E66-10A394E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COULD YOU BE DOING?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94159B-04DB-405D-9161-FD36E57A6926}"/>
              </a:ext>
            </a:extLst>
          </p:cNvPr>
          <p:cNvSpPr txBox="1"/>
          <p:nvPr/>
        </p:nvSpPr>
        <p:spPr>
          <a:xfrm>
            <a:off x="3858521" y="2785316"/>
            <a:ext cx="4474957" cy="2677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Bathing, grooming, and helping with household duties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Assisting with errands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Encouraging independence for those we support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Engaging individuals with daily activities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707ECB-FF0A-42D7-8002-F4AA881D8AD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21" r="12313"/>
          <a:stretch/>
        </p:blipFill>
        <p:spPr>
          <a:xfrm>
            <a:off x="581192" y="2502429"/>
            <a:ext cx="3190010" cy="32434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68D6B3F-7E3E-46F2-A13C-FB2B884ACA2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18" t="4079" r="1085" b="22510"/>
          <a:stretch/>
        </p:blipFill>
        <p:spPr>
          <a:xfrm>
            <a:off x="8523363" y="2502429"/>
            <a:ext cx="3087445" cy="324612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4AD8654-FCCA-4A98-A5ED-113ED0C1746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81192" y="18343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876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43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F3DAB-4C8A-429D-8E66-10A394E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LIKE WHAT YOU SEE?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AD23C5-BA8F-4F50-8378-C76125F06704}"/>
              </a:ext>
            </a:extLst>
          </p:cNvPr>
          <p:cNvSpPr txBox="1"/>
          <p:nvPr/>
        </p:nvSpPr>
        <p:spPr>
          <a:xfrm>
            <a:off x="3664771" y="1973191"/>
            <a:ext cx="4862456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APPLY ONLINE: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786ACE-C02B-4222-B817-A2CBEA1FAA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81" y="5051691"/>
            <a:ext cx="1562155" cy="158148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7F9689F-4C77-4887-8017-B21ADA9F8D4F}"/>
              </a:ext>
            </a:extLst>
          </p:cNvPr>
          <p:cNvSpPr txBox="1"/>
          <p:nvPr/>
        </p:nvSpPr>
        <p:spPr>
          <a:xfrm>
            <a:off x="4425873" y="2540441"/>
            <a:ext cx="334025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www.ctfillinois.org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708A8AD-DAB8-462F-A189-33DA02C174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864" y="5051690"/>
            <a:ext cx="1562155" cy="15814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4122B28-A78F-43CA-BBAF-AA60C5EA1D5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4" b="8863"/>
          <a:stretch/>
        </p:blipFill>
        <p:spPr>
          <a:xfrm>
            <a:off x="4267750" y="3190724"/>
            <a:ext cx="3656499" cy="3442447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7D8EB42-F228-4EB2-B4CC-B151AC626E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45458" y="25651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860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0"/>
    </mc:Choice>
    <mc:Fallback>
      <p:transition spd="slow" advClick="0" advTm="5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Dividend">
  <a:themeElements>
    <a:clrScheme name="Custom 9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760000"/>
      </a:accent1>
      <a:accent2>
        <a:srgbClr val="D5C79F"/>
      </a:accent2>
      <a:accent3>
        <a:srgbClr val="3A3A3A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110</TotalTime>
  <Words>329</Words>
  <Application>Microsoft Office PowerPoint</Application>
  <PresentationFormat>Widescreen</PresentationFormat>
  <Paragraphs>47</Paragraphs>
  <Slides>6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Gill Sans MT</vt:lpstr>
      <vt:lpstr>Wingdings 2</vt:lpstr>
      <vt:lpstr>Dividend</vt:lpstr>
      <vt:lpstr>PowerPoint Presentation</vt:lpstr>
      <vt:lpstr>LIVE. WORK. ADVOCATE.</vt:lpstr>
      <vt:lpstr>WHY WORK FOR US?</vt:lpstr>
      <vt:lpstr>What are we looking for?</vt:lpstr>
      <vt:lpstr>WHAT COULD YOU BE DOING? </vt:lpstr>
      <vt:lpstr>LIKE WHAT YOU SEE?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Maxwell</dc:creator>
  <cp:lastModifiedBy>Porche Harris</cp:lastModifiedBy>
  <cp:revision>14</cp:revision>
  <dcterms:created xsi:type="dcterms:W3CDTF">2021-05-25T13:16:37Z</dcterms:created>
  <dcterms:modified xsi:type="dcterms:W3CDTF">2021-06-17T15:10:31Z</dcterms:modified>
</cp:coreProperties>
</file>